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5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11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6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56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86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02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01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1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20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22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20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9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D4F93-D102-4DF3-B5AA-D098F8A4528B}" type="datetimeFigureOut">
              <a:rPr lang="pt-BR" smtClean="0"/>
              <a:t>19/02/2021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98C7-D195-42B6-B8ED-1AF0C3F49E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52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2417" y="1931988"/>
            <a:ext cx="11351623" cy="15885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O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Departamento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de Engenharia de Minas tem o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prazer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convidar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todos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os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interessados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para a </a:t>
            </a:r>
            <a:r>
              <a:rPr lang="en-US" sz="2400" dirty="0" err="1">
                <a:latin typeface="+mn-lt"/>
                <a:cs typeface="Arial" panose="020B0604020202020204" pitchFamily="34" charset="0"/>
              </a:rPr>
              <a:t>defesa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de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TCC </a:t>
            </a:r>
            <a:r>
              <a:rPr lang="en-US" sz="2400" dirty="0" err="1" smtClean="0">
                <a:latin typeface="+mn-lt"/>
                <a:cs typeface="Arial" panose="020B0604020202020204" pitchFamily="34" charset="0"/>
              </a:rPr>
              <a:t>intitulado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atin typeface="+mn-lt"/>
                <a:cs typeface="Arial" panose="020B0604020202020204" pitchFamily="34" charset="0"/>
              </a:rPr>
              <a:t>NOME DO TCC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  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da </a:t>
            </a:r>
            <a:r>
              <a:rPr lang="en-US" sz="2400" dirty="0" err="1" smtClean="0">
                <a:latin typeface="+mn-lt"/>
                <a:cs typeface="Arial" panose="020B0604020202020204" pitchFamily="34" charset="0"/>
              </a:rPr>
              <a:t>aluna</a:t>
            </a:r>
            <a:r>
              <a:rPr lang="en-US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+mn-lt"/>
                <a:cs typeface="Arial" panose="020B0604020202020204" pitchFamily="34" charset="0"/>
              </a:rPr>
              <a:t>NOME COMPLETO DO ALUNA.</a:t>
            </a:r>
            <a:endParaRPr lang="pt-BR" sz="2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2417" y="4179069"/>
            <a:ext cx="6204858" cy="1852877"/>
          </a:xfrm>
        </p:spPr>
        <p:txBody>
          <a:bodyPr>
            <a:normAutofit/>
          </a:bodyPr>
          <a:lstStyle/>
          <a:p>
            <a:pPr algn="l"/>
            <a:r>
              <a:rPr lang="pt-BR" b="1" dirty="0"/>
              <a:t>Banca Avaliadora: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i="1" dirty="0" smtClean="0"/>
              <a:t>Prof.</a:t>
            </a:r>
            <a:r>
              <a:rPr lang="pt-BR" dirty="0" smtClean="0"/>
              <a:t> </a:t>
            </a:r>
            <a:r>
              <a:rPr lang="pt-BR" dirty="0"/>
              <a:t>X</a:t>
            </a:r>
            <a:r>
              <a:rPr lang="pt-BR" dirty="0" smtClean="0"/>
              <a:t> </a:t>
            </a:r>
            <a:r>
              <a:rPr lang="pt-BR"/>
              <a:t>(</a:t>
            </a:r>
            <a:r>
              <a:rPr lang="pt-BR" smtClean="0"/>
              <a:t>Orientador)</a:t>
            </a:r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i="1" dirty="0" smtClean="0"/>
              <a:t>Prof.</a:t>
            </a:r>
            <a:r>
              <a:rPr lang="pt-BR" dirty="0" smtClean="0"/>
              <a:t> </a:t>
            </a:r>
            <a:r>
              <a:rPr lang="pt-BR" dirty="0" smtClean="0"/>
              <a:t>Y (Instituição de vínculo)</a:t>
            </a:r>
            <a:endParaRPr lang="pt-B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i="1" dirty="0" smtClean="0"/>
              <a:t>Eng. </a:t>
            </a:r>
            <a:r>
              <a:rPr lang="pt-BR" i="1" dirty="0" smtClean="0"/>
              <a:t>Especialidade </a:t>
            </a:r>
            <a:r>
              <a:rPr lang="pt-BR" dirty="0" smtClean="0"/>
              <a:t>Z (Empresa)</a:t>
            </a:r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551" y="192220"/>
            <a:ext cx="3049906" cy="149750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716382" y="566894"/>
            <a:ext cx="4833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Defesa de Trabalho de Conclusão de Curso</a:t>
            </a:r>
          </a:p>
          <a:p>
            <a:pPr algn="ctr"/>
            <a:r>
              <a:rPr lang="pt-BR" sz="2000" dirty="0" smtClean="0"/>
              <a:t>2020 </a:t>
            </a:r>
            <a:r>
              <a:rPr lang="pt-BR" sz="2000" dirty="0"/>
              <a:t>/ 2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7163735" y="4361948"/>
            <a:ext cx="4745236" cy="1487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/>
              <a:t>Data: </a:t>
            </a:r>
            <a:r>
              <a:rPr lang="pt-BR" b="1" dirty="0" smtClean="0"/>
              <a:t>1º/03/2021</a:t>
            </a:r>
            <a:r>
              <a:rPr lang="pt-BR" dirty="0" smtClean="0"/>
              <a:t> (segunda)</a:t>
            </a:r>
            <a:endParaRPr lang="pt-BR" dirty="0"/>
          </a:p>
          <a:p>
            <a:pPr algn="l"/>
            <a:r>
              <a:rPr lang="pt-BR" dirty="0" smtClean="0"/>
              <a:t>Link</a:t>
            </a:r>
            <a:r>
              <a:rPr lang="pt-BR" dirty="0"/>
              <a:t>: </a:t>
            </a:r>
            <a:r>
              <a:rPr lang="pt-BR" b="1" u="sng" dirty="0" smtClean="0">
                <a:solidFill>
                  <a:schemeClr val="accent1">
                    <a:lumMod val="75000"/>
                  </a:schemeClr>
                </a:solidFill>
              </a:rPr>
              <a:t>colocar aqui</a:t>
            </a:r>
            <a:r>
              <a:rPr lang="pt-BR" dirty="0" smtClean="0"/>
              <a:t> </a:t>
            </a:r>
            <a:endParaRPr lang="pt-BR" b="1" dirty="0"/>
          </a:p>
          <a:p>
            <a:pPr algn="l"/>
            <a:r>
              <a:rPr lang="pt-BR" dirty="0"/>
              <a:t>Horário: </a:t>
            </a:r>
            <a:r>
              <a:rPr lang="pt-BR" b="1" dirty="0" smtClean="0"/>
              <a:t>17h00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156754" y="79652"/>
            <a:ext cx="11922951" cy="6658032"/>
          </a:xfrm>
          <a:prstGeom prst="rect">
            <a:avLst/>
          </a:prstGeom>
          <a:noFill/>
          <a:ln w="38100">
            <a:solidFill>
              <a:srgbClr val="C55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Uma imagem contendo desenho&#10;&#10;Descrição gerada automaticamente">
            <a:extLst>
              <a:ext uri="{FF2B5EF4-FFF2-40B4-BE49-F238E27FC236}">
                <a16:creationId xmlns:a16="http://schemas.microsoft.com/office/drawing/2014/main" id="{ABCF9DBF-6015-449D-9B9B-06AB22D3DE9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7" t="18969" r="6387" b="20398"/>
          <a:stretch/>
        </p:blipFill>
        <p:spPr>
          <a:xfrm>
            <a:off x="226264" y="400720"/>
            <a:ext cx="3523884" cy="104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1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77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O Departamento de Engenharia de Minas tem o prazer de convidar todos os interessados para a defesa de TCC intitulado NOME DO TCC  da aluna NOME COMPLETO DO ALUNA.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PRELIMINAR DA INFLUÊNCIA DO PORTE DE VEÍCULOS DE CARREGAMENTO DE TRANSPORTE NOS CUSTOS OPERACIONAIS DE MINAS A CÉU ABERTO</dc:title>
  <dc:creator>Viviane da Silva Borges Barbosa</dc:creator>
  <cp:lastModifiedBy>Viviane</cp:lastModifiedBy>
  <cp:revision>34</cp:revision>
  <cp:lastPrinted>2019-06-30T23:54:57Z</cp:lastPrinted>
  <dcterms:created xsi:type="dcterms:W3CDTF">2018-11-23T13:23:36Z</dcterms:created>
  <dcterms:modified xsi:type="dcterms:W3CDTF">2021-02-19T16:13:20Z</dcterms:modified>
</cp:coreProperties>
</file>